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50" r:id="rId2"/>
    <p:sldId id="54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ECD596-F7DB-DFB4-DF2D-6DE3D16610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1EBFD173-8828-AA99-5596-9EF3AF3E289E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大阪府の場所を示すイラスト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8E549BC9-AA80-4F61-D245-3399193FD2C4}"/>
              </a:ext>
            </a:extLst>
          </p:cNvPr>
          <p:cNvGrpSpPr>
            <a:grpSpLocks noChangeAspect="1"/>
          </p:cNvGrpSpPr>
          <p:nvPr/>
        </p:nvGrpSpPr>
        <p:grpSpPr>
          <a:xfrm>
            <a:off x="745616" y="1138048"/>
            <a:ext cx="2594610" cy="2133600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4951E3F4-C7AB-0303-5551-4D63EE7F5033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F6CF663B-A76C-1850-60E2-78F0745522B8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1DFAD1ED-5E9B-837F-56DC-351257F31072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BCDFAC05-0EDA-BEB7-4E3B-7CCA9B488732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6E60FE58-34FC-7234-7279-798EDFB88C39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0074C507-1718-1BC5-B50D-D2714A4664B8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53629264-8EA9-E744-8025-F1A2F8C42CB5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D5415401-6DDD-3F49-3B96-DA8A611EFA38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86A0D888-9E5E-6D27-7AE2-4D990DD7E52B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E78BE11A-9F65-C5F6-B237-1563F3C81403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5CBB636D-B164-1CC0-E47C-26D3C153AA27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8320380C-0523-1AD6-304F-EC2C185CE82B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B333D350-2A3E-BD97-D630-0E16039D3A47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D2413392-6E9C-AFB1-23B8-CB858290514C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493250CE-5A38-2AFB-B1CD-EC4A73F25CFA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97C88369-6AEC-80B7-F741-3D5917E71078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830CED8C-8EC9-A2E3-3679-7015DAB274EC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D1857143-277F-D76A-051C-AA77969CDA95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36213BB8-A88F-7DAB-160C-0E0FEFE80727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F62EE1A5-B41C-73D5-0F47-45D63AB7A8D3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E5D89E1A-35A2-2783-06D5-B2293EEA7982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A3E8AF0B-3F46-DFF3-2B23-1314CF571533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BCEA75EE-E1C8-BABB-5CF6-E0477010A5A6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ABFA1EDB-CE38-E8C8-374C-40FD3FB1BEAB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888376E7-973F-B989-6CC7-A03BFA48B70F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7EC801CA-BE7E-D084-DCE8-BB81D2FA54A2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24426DB2-01FE-55E0-363A-2A2851B4A672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86F45399-9245-0EE4-B462-D05D530A35B6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E80C7D87-3D42-FB98-D4A2-71AAD11CA73B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0B8CE71A-E851-8408-D8B1-EC8AC43D9D20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91859FAE-6A1C-9E22-4427-1961CEADD4E1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D9EA83E6-10DC-4CDD-E695-ED76A97F10F8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589E8122-E04F-2861-9EAA-8DCBDF49C9D8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143A59D6-C0F8-74B6-11C4-ABD72E39FCD4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E9DE9223-C916-C176-7DC2-65B9FA9F39D4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6C0438C8-9AD7-26D9-9A95-5F215F5F9E6B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C3BA7D01-44B3-1E05-363C-60A3050D0E14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5EE69974-A5DB-5856-D78E-B7C9F6B9A6BB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3C40E98F-281C-BF53-CDC8-A3EBE63A7D2A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8F97E487-EDA7-8AE0-6E67-45AE0982ED83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604AEBD0-1868-EA99-4B93-F81ECE831B52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A9E96FCD-F667-8142-FA4C-4829CC4C6AAB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2A621CB7-9478-7863-E49D-F56716137CCD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F61982CD-CFBE-C6D5-6665-6E173842DAC0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EC3B43BF-AEEA-4A0B-AD5C-8CBD44D1201E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3B6EDD93-38CD-64E0-BAE2-43242CEBF9B0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4160809A-E883-5A7A-3A57-1A5765A0D580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8A4DDDA9-C5BA-89B4-1BE2-9CE5FC496944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ECA2C137-4B24-6902-4685-207EC9A85CCB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4" name="直線矢印コネクタ 1093">
              <a:extLst>
                <a:ext uri="{FF2B5EF4-FFF2-40B4-BE49-F238E27FC236}">
                  <a16:creationId xmlns:a16="http://schemas.microsoft.com/office/drawing/2014/main" id="{C728B10A-996B-D2A5-87BE-7EA03132E256}"/>
                </a:ext>
              </a:extLst>
            </p:cNvPr>
            <p:cNvCxnSpPr>
              <a:cxnSpLocks/>
            </p:cNvCxnSpPr>
            <p:nvPr/>
          </p:nvCxnSpPr>
          <p:spPr>
            <a:xfrm>
              <a:off x="2514600" y="2014537"/>
              <a:ext cx="0" cy="432594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6" name="テキスト ボックス 1095">
              <a:extLst>
                <a:ext uri="{FF2B5EF4-FFF2-40B4-BE49-F238E27FC236}">
                  <a16:creationId xmlns:a16="http://schemas.microsoft.com/office/drawing/2014/main" id="{6F8FFB58-AABD-5238-B3E0-AD9389137ED0}"/>
                </a:ext>
              </a:extLst>
            </p:cNvPr>
            <p:cNvSpPr txBox="1"/>
            <p:nvPr/>
          </p:nvSpPr>
          <p:spPr>
            <a:xfrm>
              <a:off x="2220288" y="1822579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大阪府</a:t>
              </a: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C6A84B66-F12E-EA23-5EE5-F75C3B97776E}"/>
              </a:ext>
            </a:extLst>
          </p:cNvPr>
          <p:cNvGrpSpPr>
            <a:grpSpLocks noChangeAspect="1"/>
          </p:cNvGrpSpPr>
          <p:nvPr/>
        </p:nvGrpSpPr>
        <p:grpSpPr>
          <a:xfrm>
            <a:off x="3718813" y="4122795"/>
            <a:ext cx="2478026" cy="1982419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2C938012-BA41-4BF8-EC06-0FF339227FBD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8572B54F-9DA4-962A-DC74-EFC81FB1355F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246BAF07-BE68-CD07-1DFD-B697BC3DA44B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C3D89224-D05F-CFCF-DC0F-18DCC67D069D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16B0D6C3-EC12-36E8-1589-A1DFCE54EADC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ADADF329-1160-1608-7469-EE57A641FEE4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C997B07F-3C33-273C-308D-2CA85EBB1CAC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F17B9C0C-9C63-2FBB-3B9A-F7DE345794E7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F217C40D-7444-7A52-82B6-04A7D923F556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80D02ED0-F40C-9803-B894-5ABB7FBC7B9C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938667B2-4CBE-6757-4F75-F7512F845878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9C3DBE5A-AF64-4411-027B-20FF0296096C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F440B273-4392-249E-6009-80CDD179909F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205F92CC-B02A-7A85-981B-A269B00D4540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1A900E45-76C9-C95E-C687-994C7F2B842E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AD65592B-99CF-AA0E-ABEE-D7BACBBFE2DF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803CA7F8-FD4A-0F4A-B2F2-EF83F52DF051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E322A422-27B5-11B5-8ECA-7803FB51F83C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19E5A3D6-91DC-8E59-6ED7-3682214477F4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5793F935-E147-1780-7B3E-2EBE69DD271A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4F3B2EDB-EE1E-8509-9F8C-CB706D3A06AE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D12A312C-3C28-0D89-A5FF-400B6CB20446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6BC6F064-2ACD-B599-A69C-A0BE39404DA1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81D34D84-CCA2-1863-0A1E-A924E4EE0DC2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04CFD884-E931-BF40-1CD0-D5FE65718BD1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A95A558F-B978-8EF1-1162-566016BAFFB2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7789097F-0F98-A6FE-4761-B0E4E66E1CA9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85911F14-55D5-1A6D-F1B9-AFF664C8748E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AA962706-F3E1-8200-5CBA-EA20FE74C090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72BCC36D-5DDC-9540-7F4B-026EA4766C23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BCF1B274-598C-D790-8431-236AE26DC797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FFD38228-9D91-8212-A3B3-D6F67D97522B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1807EE0E-993B-3330-AC26-D2A7686B5820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B681E555-AAB4-79EE-DBE1-ADCD6885597A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EEE91683-424F-0EB0-4E28-1870D424E1BE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F667A6D4-F0AD-4B1C-29D1-31B415FB1976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5AD17FF9-80DD-401E-CEA5-E746B82C86D4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525D2CDC-2A05-EB60-7B49-593E3A658C8F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EECD3E62-7877-FBA7-C56D-1C9DA302E719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D6C64149-DF2E-CC37-831E-81F623DF88E1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5A1B4B8D-096D-7926-8028-D02E640C3345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B7224F32-49BE-CC5A-BE11-9B4F642A36E4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B698A65C-AC65-DBD4-1204-25538856EAB1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2F444698-5593-A3AF-1C24-F61CC74414F7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EA3D8ED1-9FAC-B6E1-4356-FA6316A11A4C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6134E617-05BF-D355-6D85-D790CB188CFA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E0CD9458-E542-C3CF-938C-E3681857289A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37D4D160-097F-F176-4A03-D3508915F21E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8" name="矢印: 下 1017">
              <a:extLst>
                <a:ext uri="{FF2B5EF4-FFF2-40B4-BE49-F238E27FC236}">
                  <a16:creationId xmlns:a16="http://schemas.microsoft.com/office/drawing/2014/main" id="{17D5E064-287B-D262-9C33-D27AC81FB5B6}"/>
                </a:ext>
              </a:extLst>
            </p:cNvPr>
            <p:cNvSpPr/>
            <p:nvPr/>
          </p:nvSpPr>
          <p:spPr>
            <a:xfrm>
              <a:off x="4899025" y="4318000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テキスト ボックス 1096">
              <a:extLst>
                <a:ext uri="{FF2B5EF4-FFF2-40B4-BE49-F238E27FC236}">
                  <a16:creationId xmlns:a16="http://schemas.microsoft.com/office/drawing/2014/main" id="{DF45E2B8-01B2-1388-CE19-A1E10AE70F20}"/>
                </a:ext>
              </a:extLst>
            </p:cNvPr>
            <p:cNvSpPr txBox="1"/>
            <p:nvPr/>
          </p:nvSpPr>
          <p:spPr>
            <a:xfrm>
              <a:off x="4746570" y="4098925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C7F36973-0B7A-3194-CB9B-4D28B4CB62AB}"/>
              </a:ext>
            </a:extLst>
          </p:cNvPr>
          <p:cNvGrpSpPr>
            <a:grpSpLocks noChangeAspect="1"/>
          </p:cNvGrpSpPr>
          <p:nvPr/>
        </p:nvGrpSpPr>
        <p:grpSpPr>
          <a:xfrm>
            <a:off x="3672266" y="1152335"/>
            <a:ext cx="2594610" cy="2173604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3BBF2C0E-B712-9F68-0AD0-47BB14E719C7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00BA2B13-FBD3-BFC6-CFEF-80484DB147A6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796DC192-6EC1-A831-3DA0-59FFA45630BA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330EEEC4-D25F-A9BE-F7F8-8465EA391CF4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43246A45-B9AD-7A9B-037C-E0F6B1B69F3D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765BA507-55BA-BA7C-7521-6CB62C891A53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A18668E1-FDEE-472F-9651-91D8D22EB4F9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8C5057EA-9659-34E0-7383-43C1A326B43D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C6DDB36F-286C-04F2-5485-7619F151DF7C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0D8238E5-8DAD-021D-E498-FE63FFA1D191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5CD25BE3-D370-04E6-1FCF-90F0B794D365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0B090981-882B-4647-D998-0B1C94928B74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605883EB-4062-268D-2196-9F6079B45D1B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988A8B00-BDD2-68DB-E92A-F72962F5977C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4E6229E5-1DE2-F150-C87D-099ACC66F4CB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AA3B00F7-A15B-1331-FC99-D34F1D98E87E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5344F037-9FC7-BFA6-8FF5-787488047D18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D4B79BAC-8598-EAB9-B8F5-EED8BC9B360D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9892D7D2-93B1-9FC5-5B14-729F664DA067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593AF5C7-DF23-4DF5-4F07-CA22DD9AE767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25691E47-AE9D-4F1D-0BFE-E40FAF5DC835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149C99A0-668D-B729-680F-DD1A2CCD64C8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CC6A62CD-DD06-E6D0-7E3E-AEBF5F459812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2983D2F3-660F-DD3E-D5F3-3964A18F9CA3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8D1BAB4C-01B7-E9E9-11D6-254C6F43F2DA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FC4821DF-BD24-B273-479C-29C097C3E242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AE2C4A83-24E3-663E-5436-50D2968CCCD2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D4F9D290-0951-002E-A54F-21860E37DD3A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92DA38B6-0894-D9F7-E7CE-19164CE5E50B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E095BEB7-0585-FA4A-6EC9-13E776A4D0F6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9E672BD3-D37D-434B-05BB-2AAB6B8DCEEE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A72041A7-5DA6-06EC-D802-16DE081544DC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2275F3E0-F44B-2319-71C4-AE2B1BBD62CB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B88BA20B-4FB3-96BC-A603-03B20C2F18C9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1921079B-2320-CB17-FD5D-396CB3BEA06A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A768DBD3-AB93-D675-600F-7B6549163334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90F6A9EA-DF8D-F512-D638-124E01EE5344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BF9387F0-3AB6-E587-862F-C4A0EA45CBBC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182A5C4A-6897-DDB7-72AD-BB4ABE18A1FD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C31E5E82-45CD-A9EF-8753-78D50481B505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1D0FE24B-0679-688D-8685-FE6192BC6C27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A3618DC7-C34C-68DD-E387-6B35F8118AAD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A5863181-E76E-B84C-8CBF-9DB25365BC3C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B9C5F2B8-B155-5AE3-65B4-B60FBAD53F3C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A07AB5C6-E543-348A-0C4C-EFD2A8A9CB4D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B0820A5E-78FB-E3B5-F5D0-F146AD2C235D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0C099A87-B4AD-6ECE-9EB5-3C308A9A0496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F29F9CB6-775A-0AA7-9DD0-768CBBB3C48A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FBF4BD9F-B5EB-CABC-B879-55C1AC539DF3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CDF63025-47EB-C46F-9FBC-85A8DF431B17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F68281B3-D43B-F1F7-AF8C-2A4345EC70E1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AF2A0816-22BC-74C6-7B85-5B2DACDBC76D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ADEF3825-E156-C4EA-0EA0-B2C6D23B5AA8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C851AB2E-59C2-3D12-C38D-7710C3A0C33E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9C6DD077-8249-40FF-DDF5-8084304B2B9F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84C00775-51E6-1C0C-6A3F-3EA78B9643E1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DBA4D9A5-C7E4-7E96-8D7E-4ECB3DE2B987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45071B82-AC69-3514-92BD-E5963A412650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9AF15DD4-BD32-B9DE-583B-382AE1B7F176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04D83CF9-1A04-9FF8-EFB8-CB064E542872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74637FF7-CD58-6EE1-AD58-5BDBD4EFDEE1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0BFA2F52-7973-09D7-155C-41FE1028916C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4886DBA6-2068-F90A-E610-CEA0B5718040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AD4BFD50-CBED-1EF4-6921-3A40FF67AC67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9355FDF0-403E-62AB-FD92-D9A8A40964CA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389605E6-291C-B2DE-ECEA-7586098B4C50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F6B062EB-5A54-88AB-F2A2-0A0D4C3F605F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AE838A56-6E3D-EC47-EDC7-E59E0A2E95B1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F4203119-D317-1E09-41A2-F8A353E9104D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26772E0F-8C58-E850-EAF0-9F2BC4A39DDC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329B4043-64F3-26F7-8451-DC56538381A4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8FD287FA-477E-9BC1-7554-DD2155BE5F22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5F8522DB-738C-097D-6F0D-C2A0DEB229D3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249F986C-ADA9-7A0F-11DD-841C60E31F77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461A0D17-2B66-9952-BE1E-DE44C08720CD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CEDADA70-B6A5-27A7-A570-1573B902FE1F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441B51AF-2DBA-9D84-7DAB-A2023503EA9C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12FF6035-124F-3B17-0CF8-BF0CDBDCEC24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E77F1B1A-FC2C-5B0B-984F-4063D4431E49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6EDBBDEF-0A86-8810-62B4-FD9453C6D100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113E8B00-634A-3DD2-5AE2-A08DE538CDD0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939907D7-9DF9-4513-5516-283E09A6993E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93534AC2-CEBB-31B3-0B93-D63AF93772E7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11491FF6-0434-C0FD-B912-438E28B4B15B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196E8EFC-BD66-4C85-3D19-F80F036739DF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A4ADE121-5675-59D5-EB7F-C0573E938935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2B42A3FE-7330-5ACE-4682-512902A403F5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16B0BE98-51E8-F3D5-29A6-657BE27499BB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81121ECD-8592-BDEB-7012-FF63E376A30A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BCEF5813-8BA7-FA2B-233D-8D6D2391B0D5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C893FF65-B2ED-B319-8308-CA4885712390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03F8A161-B621-07D5-99B8-9CEE354520DB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6437FE88-7FB6-756D-15FB-03B8C088ADF5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9D8F5042-DD49-0E03-3405-C0D1A7714E14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34A340C2-D5A7-CBE1-CBD7-5651BEE240A4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24C26FCB-AAA7-4AF3-96BE-BE6F972881EC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ACD9FEBC-1B51-2FDD-B949-42BD66278799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250F1B5C-484C-E96C-049F-9C88A0239581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8" name="直線矢印コネクタ 1097">
              <a:extLst>
                <a:ext uri="{FF2B5EF4-FFF2-40B4-BE49-F238E27FC236}">
                  <a16:creationId xmlns:a16="http://schemas.microsoft.com/office/drawing/2014/main" id="{93E0E66F-35B1-2C19-E739-C04641821247}"/>
                </a:ext>
              </a:extLst>
            </p:cNvPr>
            <p:cNvCxnSpPr>
              <a:cxnSpLocks/>
            </p:cNvCxnSpPr>
            <p:nvPr/>
          </p:nvCxnSpPr>
          <p:spPr>
            <a:xfrm>
              <a:off x="4929982" y="2221706"/>
              <a:ext cx="0" cy="232569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2" name="テキスト ボックス 1101">
              <a:extLst>
                <a:ext uri="{FF2B5EF4-FFF2-40B4-BE49-F238E27FC236}">
                  <a16:creationId xmlns:a16="http://schemas.microsoft.com/office/drawing/2014/main" id="{4697363E-BC26-DF4E-A687-B593EB147E79}"/>
                </a:ext>
              </a:extLst>
            </p:cNvPr>
            <p:cNvSpPr txBox="1"/>
            <p:nvPr/>
          </p:nvSpPr>
          <p:spPr>
            <a:xfrm>
              <a:off x="4721225" y="2016125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80E90B9D-96A4-A42A-6A92-0BB8E40C16B4}"/>
              </a:ext>
            </a:extLst>
          </p:cNvPr>
          <p:cNvGrpSpPr>
            <a:grpSpLocks noChangeAspect="1"/>
          </p:cNvGrpSpPr>
          <p:nvPr/>
        </p:nvGrpSpPr>
        <p:grpSpPr>
          <a:xfrm>
            <a:off x="751585" y="4154545"/>
            <a:ext cx="2478026" cy="1982419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5332504F-D9A9-DAA3-BB6A-11C607B6D144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73C25C9F-E223-3591-78D4-5414EA27CB6C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CBB17C93-3A02-88BA-B5D9-91D05252F63B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5FB23674-BE33-6CDD-BCB4-8CCAAAF10CC3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E800662B-FBD3-9A85-5D1E-AE06DD20606B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242BC5ED-12B5-EE01-496B-1BEBD11CEEE2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2D8DA7CF-D252-1DB2-B826-DB92211BD2A3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F0DFA828-B579-2975-C9C2-A7AFD0934F70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0185ABB9-63C3-41BB-94C7-511CD150AB8C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33F6420F-5582-F621-C443-A3DD90FE15D1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002197F4-4476-069F-33F9-4DBCEAD87BC7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385A993D-676A-3D05-DF0D-777F382F5074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26788881-55F9-515B-BDC5-07C0BD472C2E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6007F947-26FC-98A5-1D0C-4742676C570B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8F97F7D9-0578-8667-14B1-C85D649A8D01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AF432F3E-AA3C-C621-416B-34507DA05B5D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7965E4C6-C19D-0328-F4A1-055ACDC0E03B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57F74FD4-0472-7DBA-BB37-D4F831514E1A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107C005A-5C86-D354-EBD8-2734E6E04509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4AC1482F-F241-00D8-431D-7A0AF1E78082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510F946B-CD9D-691A-D304-918D7B2B6BBE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7857F52A-CDB1-DC4A-99C7-FAEB87FB6082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F067249F-8E68-9142-9DCF-3B278430BCE8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7251F581-7AB7-F845-6770-7FD47772F747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371E7018-5A05-5A43-FC65-8EDFC02E830D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92917C7C-0AE6-1626-5D29-E12011CD1E1A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E590E23D-D499-2241-55F3-C7AD8B9C7796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0ED4D943-7538-1608-C342-BDB219D08AB5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2143C355-9696-FFCD-9133-C0414B97085D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3ED7A537-F4EF-E920-8F2F-9C24E3631CA7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8FE164F1-A891-702F-75E0-EAC00D4D8237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6B99E038-5215-0C72-8779-718232AA4CB2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5D275A6A-8295-A333-4526-F88288C9D6E3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74912CEA-2FCE-B6D0-CB67-03318662C9CB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AD387A4B-4006-027A-A106-6F080B173DDB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913514A8-EB7D-5622-279C-AE8021063F2F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0538D1A1-9C67-DC9F-9416-0CF39CA386C3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483FEF20-1695-6859-D0BD-B333E68923D3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6C01ED3B-8AE7-8137-915D-DBDF3DFF8E6F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C8330415-8169-9555-1242-91B3E4309C40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10D69969-0FCD-D958-4954-932D031C3815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2B8CFBE9-AC5A-3F5E-3D4F-FF59587BC63A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3E73892D-A236-E5C5-63F3-275B72344555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7AA29BFA-922C-8209-8441-12900E7A8C10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F602994E-8E19-0EFD-DB5A-27853A29D936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F287AB17-A92D-9897-71CC-AE2C7D259054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BFA5CAE2-B0E8-20A0-0F1C-A278FEF34325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289570F9-5DBF-D8D2-0CCF-72136542242F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8" name="直線矢印コネクタ 7">
              <a:extLst>
                <a:ext uri="{FF2B5EF4-FFF2-40B4-BE49-F238E27FC236}">
                  <a16:creationId xmlns:a16="http://schemas.microsoft.com/office/drawing/2014/main" id="{17A0E2CB-2C10-0C2D-29EC-C1BAD701A28B}"/>
                </a:ext>
              </a:extLst>
            </p:cNvPr>
            <p:cNvCxnSpPr>
              <a:cxnSpLocks/>
            </p:cNvCxnSpPr>
            <p:nvPr/>
          </p:nvCxnSpPr>
          <p:spPr>
            <a:xfrm>
              <a:off x="2555082" y="4337050"/>
              <a:ext cx="0" cy="432594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5DEA5BE-20EE-781E-D8D1-95F74F7D8759}"/>
                </a:ext>
              </a:extLst>
            </p:cNvPr>
            <p:cNvSpPr txBox="1"/>
            <p:nvPr/>
          </p:nvSpPr>
          <p:spPr>
            <a:xfrm>
              <a:off x="2260770" y="4145092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大阪府</a:t>
              </a: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497DA4F9-1BFE-D511-9FBE-93C6A5E60413}"/>
              </a:ext>
            </a:extLst>
          </p:cNvPr>
          <p:cNvGrpSpPr>
            <a:grpSpLocks noChangeAspect="1"/>
          </p:cNvGrpSpPr>
          <p:nvPr/>
        </p:nvGrpSpPr>
        <p:grpSpPr>
          <a:xfrm>
            <a:off x="6598538" y="1138048"/>
            <a:ext cx="2594610" cy="2133600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C9A9994B-D3F7-60B2-6D87-E03B8E25CA19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FC4396B3-71E6-FE55-8283-86033E028ADB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89C30E5C-ADAD-7C48-F643-CF89EBE3A3FE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866438F4-B8DA-C83A-3CFE-AA0AC509B359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3F323B53-B4B3-DE02-EC43-A7E42229D43D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FD5955B2-619E-51C5-0315-7EE30EBECCF8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C0C15CB4-F02F-F564-B84D-7D1421F77C12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975D6981-0949-26B0-39BA-239274045286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5047063E-6954-B1BE-E88C-2C1285D8B879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5A71F06A-0B10-3A1A-093E-87F1F50A6468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AEC007E7-3159-93E1-65CB-BB6F9D714CFC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E3B2447D-07DC-21B2-B2D9-312F3E92BBDE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6E3F84C0-524B-46F9-56FF-E99261755385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DA39B73B-4383-22E6-9B8A-0B6171967493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D63B4803-FD3A-2C8D-F07A-AD5835544F3A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5A432763-0614-6E00-5FB0-5F1AB6C64609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668D175B-979D-9FCB-4CBA-4ED379777961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43E31080-9328-D42E-9416-66BC533A1265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821350A6-5788-DE92-1253-91089E0F92A8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87B8F3E4-0D8D-2460-5A1F-09DDAE3DA455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2DE9E539-54D9-1B5D-15D5-2347D9ECB0CC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D4081B41-6F0F-EF9B-9583-E78E3A70743B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4A6BE2BB-7D30-16DA-A5E5-01D4DB2368A2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36B9D911-989C-3C44-6E42-163949670211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978C8BA6-8E3F-D82C-629D-AD77ECB2D42B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D770BE08-B709-2E79-6395-11F4C505A4ED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FBCD1739-8C7C-5081-F147-AFBE09022F1A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8BCCE2B9-25A7-FDB7-D93C-B8B4F81F7E93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DFD0BEAF-5973-EDB0-18D9-4EF690AC843B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596332E4-7DFB-1B01-DF47-CDBDB8EC2F38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EC43C6B4-F11D-2AE7-3FE4-3C27A6A44A6C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6E932C7E-DAF6-C452-4302-647032CFD7D1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24E435BC-3734-58E7-C2CB-2FFB63A45069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B38D69F9-A9C0-2240-CEDB-43D8B434B712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A2736070-F428-7228-0B11-B380AEF54789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423C113D-8096-51E4-654C-7684DF5998BA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B2D0A8FA-59FE-2817-5BA4-C5A42D15DF7B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ABFB9D48-73B5-5E92-746A-F36A3EA1411E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4643FE6D-8A12-0CFE-B83D-BA8722C77B1F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D83FB7CD-9D89-6336-1418-0EC57E17D23B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5B3FB405-5F35-97BC-5089-E7665F21BD65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B01322DF-B628-C131-42A4-7E5670223195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F308A541-C5C1-FD9E-5394-10DF6BD5D8AD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37B59B12-4CC7-08BC-55D8-950AA4E3A0EF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4544EAD8-0712-4C82-4B3D-85F66CB0A12C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87B8D046-6FFE-F9D3-373A-B84133638212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0E8A91F7-2069-B4DA-0DE5-A8189C2E46A3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64E96A2F-68DA-06F7-E552-645647D43265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7AAA6466-DD6D-EF1D-4F88-7D3D3F632211}"/>
                </a:ext>
              </a:extLst>
            </p:cNvPr>
            <p:cNvSpPr/>
            <p:nvPr/>
          </p:nvSpPr>
          <p:spPr>
            <a:xfrm>
              <a:off x="7293047" y="2412058"/>
              <a:ext cx="55514" cy="63140"/>
            </a:xfrm>
            <a:custGeom>
              <a:avLst/>
              <a:gdLst>
                <a:gd name="connsiteX0" fmla="*/ 814482 w 1984747"/>
                <a:gd name="connsiteY0" fmla="*/ 0 h 2855491"/>
                <a:gd name="connsiteX1" fmla="*/ 814620 w 1984747"/>
                <a:gd name="connsiteY1" fmla="*/ 58 h 2855491"/>
                <a:gd name="connsiteX2" fmla="*/ 1163100 w 1984747"/>
                <a:gd name="connsiteY2" fmla="*/ 142038 h 2855491"/>
                <a:gd name="connsiteX3" fmla="*/ 1363124 w 1984747"/>
                <a:gd name="connsiteY3" fmla="*/ 437314 h 2855491"/>
                <a:gd name="connsiteX4" fmla="*/ 1582200 w 1984747"/>
                <a:gd name="connsiteY4" fmla="*/ 294438 h 2855491"/>
                <a:gd name="connsiteX5" fmla="*/ 1982250 w 1984747"/>
                <a:gd name="connsiteY5" fmla="*/ 923090 h 2855491"/>
                <a:gd name="connsiteX6" fmla="*/ 1753650 w 1984747"/>
                <a:gd name="connsiteY6" fmla="*/ 1523164 h 2855491"/>
                <a:gd name="connsiteX7" fmla="*/ 1791750 w 1984747"/>
                <a:gd name="connsiteY7" fmla="*/ 1742238 h 2855491"/>
                <a:gd name="connsiteX8" fmla="*/ 1753650 w 1984747"/>
                <a:gd name="connsiteY8" fmla="*/ 1885114 h 2855491"/>
                <a:gd name="connsiteX9" fmla="*/ 1820324 w 1984747"/>
                <a:gd name="connsiteY9" fmla="*/ 2189914 h 2855491"/>
                <a:gd name="connsiteX10" fmla="*/ 1734600 w 1984747"/>
                <a:gd name="connsiteY10" fmla="*/ 2456614 h 2855491"/>
                <a:gd name="connsiteX11" fmla="*/ 1286924 w 1984747"/>
                <a:gd name="connsiteY11" fmla="*/ 2609014 h 2855491"/>
                <a:gd name="connsiteX12" fmla="*/ 1039276 w 1984747"/>
                <a:gd name="connsiteY12" fmla="*/ 2609014 h 2855491"/>
                <a:gd name="connsiteX13" fmla="*/ 486824 w 1984747"/>
                <a:gd name="connsiteY13" fmla="*/ 2761414 h 2855491"/>
                <a:gd name="connsiteX14" fmla="*/ 124876 w 1984747"/>
                <a:gd name="connsiteY14" fmla="*/ 2818562 h 2855491"/>
                <a:gd name="connsiteX15" fmla="*/ 4012 w 1984747"/>
                <a:gd name="connsiteY15" fmla="*/ 2755050 h 2855491"/>
                <a:gd name="connsiteX16" fmla="*/ 0 w 1984747"/>
                <a:gd name="connsiteY16" fmla="*/ 2736958 h 2855491"/>
                <a:gd name="connsiteX17" fmla="*/ 45316 w 1984747"/>
                <a:gd name="connsiteY17" fmla="*/ 2708078 h 2855491"/>
                <a:gd name="connsiteX18" fmla="*/ 696376 w 1984747"/>
                <a:gd name="connsiteY18" fmla="*/ 2389938 h 2855491"/>
                <a:gd name="connsiteX19" fmla="*/ 1086900 w 1984747"/>
                <a:gd name="connsiteY19" fmla="*/ 1608890 h 2855491"/>
                <a:gd name="connsiteX20" fmla="*/ 1077672 w 1984747"/>
                <a:gd name="connsiteY20" fmla="*/ 1482162 h 2855491"/>
                <a:gd name="connsiteX21" fmla="*/ 1070940 w 1984747"/>
                <a:gd name="connsiteY21" fmla="*/ 1466896 h 2855491"/>
                <a:gd name="connsiteX22" fmla="*/ 1088366 w 1984747"/>
                <a:gd name="connsiteY22" fmla="*/ 1452090 h 2855491"/>
                <a:gd name="connsiteX23" fmla="*/ 1147860 w 1984747"/>
                <a:gd name="connsiteY23" fmla="*/ 1130734 h 2855491"/>
                <a:gd name="connsiteX24" fmla="*/ 1010700 w 1984747"/>
                <a:gd name="connsiteY24" fmla="*/ 825934 h 2855491"/>
                <a:gd name="connsiteX25" fmla="*/ 1056420 w 1984747"/>
                <a:gd name="connsiteY25" fmla="*/ 444934 h 2855491"/>
                <a:gd name="connsiteX26" fmla="*/ 797340 w 1984747"/>
                <a:gd name="connsiteY26" fmla="*/ 361114 h 2855491"/>
                <a:gd name="connsiteX27" fmla="*/ 804960 w 1984747"/>
                <a:gd name="connsiteY27" fmla="*/ 33454 h 2855491"/>
                <a:gd name="connsiteX28" fmla="*/ 814482 w 1984747"/>
                <a:gd name="connsiteY28" fmla="*/ 0 h 285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984747" h="2855491">
                  <a:moveTo>
                    <a:pt x="814482" y="0"/>
                  </a:moveTo>
                  <a:lnTo>
                    <a:pt x="814620" y="58"/>
                  </a:lnTo>
                  <a:cubicBezTo>
                    <a:pt x="963076" y="62762"/>
                    <a:pt x="1088092" y="117830"/>
                    <a:pt x="1163100" y="142038"/>
                  </a:cubicBezTo>
                  <a:cubicBezTo>
                    <a:pt x="1463136" y="238876"/>
                    <a:pt x="1293276" y="411914"/>
                    <a:pt x="1363124" y="437314"/>
                  </a:cubicBezTo>
                  <a:cubicBezTo>
                    <a:pt x="1432976" y="462714"/>
                    <a:pt x="1479012" y="213478"/>
                    <a:pt x="1582200" y="294438"/>
                  </a:cubicBezTo>
                  <a:cubicBezTo>
                    <a:pt x="1685388" y="375402"/>
                    <a:pt x="1953676" y="718302"/>
                    <a:pt x="1982250" y="923090"/>
                  </a:cubicBezTo>
                  <a:cubicBezTo>
                    <a:pt x="2010824" y="1127876"/>
                    <a:pt x="1785400" y="1386638"/>
                    <a:pt x="1753650" y="1523164"/>
                  </a:cubicBezTo>
                  <a:cubicBezTo>
                    <a:pt x="1721900" y="1659690"/>
                    <a:pt x="1791750" y="1681914"/>
                    <a:pt x="1791750" y="1742238"/>
                  </a:cubicBezTo>
                  <a:cubicBezTo>
                    <a:pt x="1791750" y="1802564"/>
                    <a:pt x="1748888" y="1810502"/>
                    <a:pt x="1753650" y="1885114"/>
                  </a:cubicBezTo>
                  <a:cubicBezTo>
                    <a:pt x="1758412" y="1959726"/>
                    <a:pt x="1823500" y="2094664"/>
                    <a:pt x="1820324" y="2189914"/>
                  </a:cubicBezTo>
                  <a:cubicBezTo>
                    <a:pt x="1817150" y="2285164"/>
                    <a:pt x="1823500" y="2386764"/>
                    <a:pt x="1734600" y="2456614"/>
                  </a:cubicBezTo>
                  <a:cubicBezTo>
                    <a:pt x="1645700" y="2526464"/>
                    <a:pt x="1402812" y="2583614"/>
                    <a:pt x="1286924" y="2609014"/>
                  </a:cubicBezTo>
                  <a:cubicBezTo>
                    <a:pt x="1171038" y="2634414"/>
                    <a:pt x="1172624" y="2583614"/>
                    <a:pt x="1039276" y="2609014"/>
                  </a:cubicBezTo>
                  <a:cubicBezTo>
                    <a:pt x="905924" y="2634414"/>
                    <a:pt x="639224" y="2726490"/>
                    <a:pt x="486824" y="2761414"/>
                  </a:cubicBezTo>
                  <a:cubicBezTo>
                    <a:pt x="334424" y="2796338"/>
                    <a:pt x="212188" y="2853490"/>
                    <a:pt x="124876" y="2818562"/>
                  </a:cubicBezTo>
                  <a:cubicBezTo>
                    <a:pt x="53936" y="2790186"/>
                    <a:pt x="51112" y="2954642"/>
                    <a:pt x="4012" y="2755050"/>
                  </a:cubicBezTo>
                  <a:lnTo>
                    <a:pt x="0" y="2736958"/>
                  </a:lnTo>
                  <a:lnTo>
                    <a:pt x="45316" y="2708078"/>
                  </a:lnTo>
                  <a:cubicBezTo>
                    <a:pt x="199438" y="2629380"/>
                    <a:pt x="536632" y="2555238"/>
                    <a:pt x="696376" y="2389938"/>
                  </a:cubicBezTo>
                  <a:cubicBezTo>
                    <a:pt x="878940" y="2201026"/>
                    <a:pt x="1058324" y="1797802"/>
                    <a:pt x="1086900" y="1608890"/>
                  </a:cubicBezTo>
                  <a:cubicBezTo>
                    <a:pt x="1094044" y="1561662"/>
                    <a:pt x="1089678" y="1519594"/>
                    <a:pt x="1077672" y="1482162"/>
                  </a:cubicBezTo>
                  <a:lnTo>
                    <a:pt x="1070940" y="1466896"/>
                  </a:lnTo>
                  <a:lnTo>
                    <a:pt x="1088366" y="1452090"/>
                  </a:lnTo>
                  <a:cubicBezTo>
                    <a:pt x="1193898" y="1342864"/>
                    <a:pt x="1107378" y="1212490"/>
                    <a:pt x="1147860" y="1130734"/>
                  </a:cubicBezTo>
                  <a:cubicBezTo>
                    <a:pt x="1212630" y="999924"/>
                    <a:pt x="1025940" y="940234"/>
                    <a:pt x="1010700" y="825934"/>
                  </a:cubicBezTo>
                  <a:cubicBezTo>
                    <a:pt x="995460" y="711634"/>
                    <a:pt x="1091980" y="522404"/>
                    <a:pt x="1056420" y="444934"/>
                  </a:cubicBezTo>
                  <a:cubicBezTo>
                    <a:pt x="1020860" y="367464"/>
                    <a:pt x="839250" y="429694"/>
                    <a:pt x="797340" y="361114"/>
                  </a:cubicBezTo>
                  <a:cubicBezTo>
                    <a:pt x="755430" y="292534"/>
                    <a:pt x="787180" y="143944"/>
                    <a:pt x="804960" y="33454"/>
                  </a:cubicBezTo>
                  <a:lnTo>
                    <a:pt x="814482" y="0"/>
                  </a:ln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DB259870-F2DB-35BA-74D1-2B746CD240E8}"/>
              </a:ext>
            </a:extLst>
          </p:cNvPr>
          <p:cNvGrpSpPr>
            <a:grpSpLocks noChangeAspect="1"/>
          </p:cNvGrpSpPr>
          <p:nvPr/>
        </p:nvGrpSpPr>
        <p:grpSpPr>
          <a:xfrm>
            <a:off x="6669785" y="4154545"/>
            <a:ext cx="2478026" cy="1982419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89D0A27F-4D0C-C73F-2C30-41687CAEC136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18771833-558E-AD8E-FB69-E258C35B965A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69D912B1-4A98-4379-4DA9-6F7F336C70F9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FD3195FC-E24F-73C7-BC01-3D328ECA3950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ADEA7BBC-475C-0588-5655-C110B275EC6F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2A2C6D15-566C-B06E-BF1E-67007DDBC847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A2323D4A-38CA-C117-2545-35BA665FD2B6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EF38DC3E-7EC1-C7E3-0EF4-B9D25B957984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ED1297FD-E832-21E3-121C-1751ED01FF0A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8C2420AF-60BD-5FA1-2C5B-29F5C65C540D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75C187AA-9782-0C81-A13C-EC342E4A6A37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4614E62F-C044-E1A9-D22E-6628B7D29A43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AD269384-3C12-453D-0954-C5842A308D2E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CE3B5CA9-7E57-1317-D0FD-EE42A902E4A4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0107524B-DA57-C712-0211-33F3BBB908CA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EB3F8726-534F-1BC1-EB68-8A1AE1885AE4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87F07B1D-F2D1-862C-EE27-2C6F9A4AD578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BF4E692B-5F2B-F1A3-D2A3-0549DBE15E75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C07035D9-7E73-770F-7556-E5E522EDC074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2C06A5AF-E900-9A89-DC60-36B9ADAADF26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E26DA005-01CE-8F63-B3F9-EDEAA932FB60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76333780-CF15-7372-6F41-1D56208EAB2C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921DF6DE-7492-E4D2-4C54-D271AC99E1EA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A22FF275-6929-6441-08C0-398B6A13DF11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04CA88E6-B33A-DB64-21E5-1CA3625E1D11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2C33CA73-1EE1-5BEE-3EA2-F6C92EBB0752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5A3406A2-4D24-528C-5945-0A74642CB7AE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66805D57-4028-2791-EC3C-AC78179CA44C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76B05024-3934-7860-9E05-32C0C78F000A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968C592F-A2A1-474A-748C-08E2D4D03D7F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E86A54CF-E326-7C12-7C1E-12B9D5444F72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D265AA93-6E45-1C04-7B40-D5EAC65B0417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9DA80AAF-E424-FDB7-798E-0B0AF810A5C4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BC5076F4-F6C8-13D3-0414-4C7B05928A95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96BF9ECF-EB8E-7E48-D65E-2D573E99F45F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713D93A1-B7BD-D226-D472-5BC468AC1A13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A0E50CEF-FE54-93E8-ADEF-812FA17F6685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C066996B-FF0E-F202-CA28-F1D4781F48F7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09BD8A9A-13EE-9C97-4AF3-F5339CFB693C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1E948FA3-E938-2836-786C-9110262E35BF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7F4D5545-4225-8EF5-7D51-6E0E301207B5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CF5007C2-FA68-C7B9-818E-E3B4819A7FF2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79B126EB-50B6-5493-3E4A-347A0351246C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42326512-7A8E-F686-CB46-69A0C01E947C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5E7B9459-7C31-6637-93AB-EE73E35B9EBE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B19536D9-E25D-6A75-C35E-756359DCD906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2C8D6B97-FD13-62BA-EA59-077CFFB8C671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B399151A-3BBF-F3C3-1A58-C13FD1CF2F8C}"/>
                </a:ext>
              </a:extLst>
            </p:cNvPr>
            <p:cNvSpPr/>
            <p:nvPr/>
          </p:nvSpPr>
          <p:spPr>
            <a:xfrm>
              <a:off x="7296219" y="4742027"/>
              <a:ext cx="48292" cy="61507"/>
            </a:xfrm>
            <a:custGeom>
              <a:avLst/>
              <a:gdLst>
                <a:gd name="connsiteX0" fmla="*/ 184840 w 454682"/>
                <a:gd name="connsiteY0" fmla="*/ 0 h 754378"/>
                <a:gd name="connsiteX1" fmla="*/ 187322 w 454682"/>
                <a:gd name="connsiteY1" fmla="*/ 642 h 754378"/>
                <a:gd name="connsiteX2" fmla="*/ 331834 w 454682"/>
                <a:gd name="connsiteY2" fmla="*/ 58240 h 754378"/>
                <a:gd name="connsiteX3" fmla="*/ 453276 w 454682"/>
                <a:gd name="connsiteY3" fmla="*/ 193970 h 754378"/>
                <a:gd name="connsiteX4" fmla="*/ 396128 w 454682"/>
                <a:gd name="connsiteY4" fmla="*/ 341608 h 754378"/>
                <a:gd name="connsiteX5" fmla="*/ 367552 w 454682"/>
                <a:gd name="connsiteY5" fmla="*/ 601166 h 754378"/>
                <a:gd name="connsiteX6" fmla="*/ 19128 w 454682"/>
                <a:gd name="connsiteY6" fmla="*/ 752522 h 754378"/>
                <a:gd name="connsiteX7" fmla="*/ 0 w 454682"/>
                <a:gd name="connsiteY7" fmla="*/ 754378 h 754378"/>
                <a:gd name="connsiteX8" fmla="*/ 19096 w 454682"/>
                <a:gd name="connsiteY8" fmla="*/ 685302 h 754378"/>
                <a:gd name="connsiteX9" fmla="*/ 222296 w 454682"/>
                <a:gd name="connsiteY9" fmla="*/ 291602 h 754378"/>
                <a:gd name="connsiteX10" fmla="*/ 214072 w 454682"/>
                <a:gd name="connsiteY10" fmla="*/ 278878 h 754378"/>
                <a:gd name="connsiteX11" fmla="*/ 210550 w 454682"/>
                <a:gd name="connsiteY11" fmla="*/ 279002 h 754378"/>
                <a:gd name="connsiteX12" fmla="*/ 214110 w 454682"/>
                <a:gd name="connsiteY12" fmla="*/ 268086 h 754378"/>
                <a:gd name="connsiteX13" fmla="*/ 222296 w 454682"/>
                <a:gd name="connsiteY13" fmla="*/ 184446 h 754378"/>
                <a:gd name="connsiteX14" fmla="*/ 143716 w 454682"/>
                <a:gd name="connsiteY14" fmla="*/ 55858 h 754378"/>
                <a:gd name="connsiteX15" fmla="*/ 157202 w 454682"/>
                <a:gd name="connsiteY15" fmla="*/ 26000 h 754378"/>
                <a:gd name="connsiteX16" fmla="*/ 184840 w 454682"/>
                <a:gd name="connsiteY16" fmla="*/ 0 h 754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4682" h="754378">
                  <a:moveTo>
                    <a:pt x="184840" y="0"/>
                  </a:moveTo>
                  <a:lnTo>
                    <a:pt x="187322" y="642"/>
                  </a:lnTo>
                  <a:cubicBezTo>
                    <a:pt x="241842" y="17560"/>
                    <a:pt x="298892" y="40182"/>
                    <a:pt x="331834" y="58240"/>
                  </a:cubicBezTo>
                  <a:cubicBezTo>
                    <a:pt x="397716" y="94356"/>
                    <a:pt x="442562" y="146742"/>
                    <a:pt x="453276" y="193970"/>
                  </a:cubicBezTo>
                  <a:cubicBezTo>
                    <a:pt x="463992" y="241198"/>
                    <a:pt x="410414" y="273742"/>
                    <a:pt x="396128" y="341608"/>
                  </a:cubicBezTo>
                  <a:cubicBezTo>
                    <a:pt x="381840" y="409474"/>
                    <a:pt x="442560" y="533298"/>
                    <a:pt x="367552" y="601166"/>
                  </a:cubicBezTo>
                  <a:cubicBezTo>
                    <a:pt x="311296" y="652064"/>
                    <a:pt x="126004" y="732654"/>
                    <a:pt x="19128" y="752522"/>
                  </a:cubicBezTo>
                  <a:lnTo>
                    <a:pt x="0" y="754378"/>
                  </a:lnTo>
                  <a:lnTo>
                    <a:pt x="19096" y="685302"/>
                  </a:lnTo>
                  <a:cubicBezTo>
                    <a:pt x="52964" y="562534"/>
                    <a:pt x="230764" y="346634"/>
                    <a:pt x="222296" y="291602"/>
                  </a:cubicBezTo>
                  <a:cubicBezTo>
                    <a:pt x="221238" y="284722"/>
                    <a:pt x="218426" y="280688"/>
                    <a:pt x="214072" y="278878"/>
                  </a:cubicBezTo>
                  <a:lnTo>
                    <a:pt x="210550" y="279002"/>
                  </a:lnTo>
                  <a:lnTo>
                    <a:pt x="214110" y="268086"/>
                  </a:lnTo>
                  <a:cubicBezTo>
                    <a:pt x="221700" y="238918"/>
                    <a:pt x="225670" y="208458"/>
                    <a:pt x="222296" y="184446"/>
                  </a:cubicBezTo>
                  <a:cubicBezTo>
                    <a:pt x="215548" y="136424"/>
                    <a:pt x="148080" y="98720"/>
                    <a:pt x="143716" y="55858"/>
                  </a:cubicBezTo>
                  <a:cubicBezTo>
                    <a:pt x="142624" y="45142"/>
                    <a:pt x="148528" y="35444"/>
                    <a:pt x="157202" y="26000"/>
                  </a:cubicBezTo>
                  <a:lnTo>
                    <a:pt x="184840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4588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DC78E4-1B99-967F-FD81-D4E4FAC4E3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5" name="グループ化 2014">
            <a:extLst>
              <a:ext uri="{FF2B5EF4-FFF2-40B4-BE49-F238E27FC236}">
                <a16:creationId xmlns:a16="http://schemas.microsoft.com/office/drawing/2014/main" id="{35B9C0B0-A746-67DD-5195-3EAC80DF98CC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D5817483-961F-7957-8174-4041C3D96C0D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2899DE13-8778-19B3-C144-1942184E7C39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大阪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F3299FA9-18E0-4B3B-4097-4D08500DAFFB}"/>
                </a:ext>
              </a:extLst>
            </p:cNvPr>
            <p:cNvSpPr txBox="1"/>
            <p:nvPr/>
          </p:nvSpPr>
          <p:spPr>
            <a:xfrm>
              <a:off x="7856635" y="2943225"/>
              <a:ext cx="140615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Osaka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20F886D5-6F2F-1ED3-D62C-84351219A6BD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B8A93D68-444F-5A26-E5EE-B02C6EA2A1F3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5515E49D-0571-A4D9-70F5-98CBF869B34F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659AA30B-5CD2-94C8-9148-62F6D57FFBAF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0766F2B3-938E-24E5-8C67-0878615A7980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7EBA34E0-9323-6AFE-A663-20F8FD4EEF12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05DA57A8-73DC-2DB4-14C5-C6E85BE98478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C45F634C-4C30-E85A-9E38-EC7380678F1F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408BD51F-8698-64B8-E90D-3CCB073B6450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F7449AAF-9410-D719-59C6-A229AF119A4B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E272FD72-CA09-F3FC-44AB-73385FDD37A2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99E72610-7740-2F82-365A-26E6A16845ED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69EB608A-11DD-2217-BBEE-4C6B0423B7EB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CF4AC524-1095-3E48-55A5-3296D7BB5B8F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ED118AF8-FF21-1D03-D556-D75B63EC5E96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B0414966-686B-F185-52EC-344886CF2CB1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DBB5E99C-6C5B-44E5-B2C7-B2090C3BA88D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D0EF9E14-608D-5C5F-8ECF-CEDA4E70B789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6774419B-3AF3-9F6B-1B65-4A2498141BB6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DD16796F-3C6A-3B61-C6E0-D4B821868379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4D8B64BF-3C34-7689-9AE1-58B70913B6E0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7C0A6825-55EA-8DEE-94B8-800A1FBD4471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E3A65CA2-C328-171E-074E-3D602BADE8D1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C2D9A8AC-B7BC-1C01-7299-8656E712EF1E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B55F3A57-59A0-C22F-180D-70A6B54EC5D7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FD5213F4-D10B-C5BA-8985-642611B69277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C60C34E7-A1F2-3CBD-2AFC-615208C7C3E3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FA323561-E6A4-83FD-9058-32195A2C184D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A466BC55-317F-0494-F628-DCD71EE21B34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3D73AD72-895D-3E44-E34B-07CB62428614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628B1FE5-7FC2-0ECF-D184-133439159C25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5A76D957-82CA-D0F6-1CF2-86F983D37B7B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CFFE3926-E8DD-56AC-66CB-C2B12AE9F719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C28F8C45-1C89-09AD-D542-04D05F2D4E11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E8F58F4D-F078-CDA9-74FE-FA7B598B1975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1F46BD2E-92BC-E237-2665-FCD7B3818298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5A11F28B-5849-7CAE-3AE0-BF1FCFE9C88D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32596CC6-CD95-90DE-A918-F74C98F8344F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0750E8CA-5673-B243-A7F3-8790645C42E6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16321CBF-DEC2-3605-C580-035C91CBDE39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2C49A1BE-4947-CE26-1FCA-1349133F671B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435EEEB2-50E4-75BA-5C43-B441942DE071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35B58208-5EE0-FCD4-E12A-02B01CF1F078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4934A0B9-5C3E-003C-A292-C77C7C576B10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AD20F5EC-3238-015E-2B62-0680AC889548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FFC4243D-9754-5424-79DB-CF112663DF32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AEC7B72A-E447-AC01-A2F8-F471D6BAF18D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76A7812F-C8E7-C2F8-B422-9D01ADFBA4D9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226414EC-A733-6A47-D31D-F0041451CAFF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0E8BB517-412C-7F7D-3CAE-734DDF53FCE8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大阪府の場所を示すイラスト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16" name="グループ化 2015">
            <a:extLst>
              <a:ext uri="{FF2B5EF4-FFF2-40B4-BE49-F238E27FC236}">
                <a16:creationId xmlns:a16="http://schemas.microsoft.com/office/drawing/2014/main" id="{F5FC7366-1B0B-0A06-3394-8DBD49F08F08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7F35F13C-5070-0181-9EC2-C12C03297820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3C080B75-1684-2122-EC18-BA4DA0946AC5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大阪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00409032-5144-6F26-EB5B-1A109EB48E38}"/>
                </a:ext>
              </a:extLst>
            </p:cNvPr>
            <p:cNvSpPr txBox="1"/>
            <p:nvPr/>
          </p:nvSpPr>
          <p:spPr>
            <a:xfrm>
              <a:off x="7856635" y="5800785"/>
              <a:ext cx="140615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Osaka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3A061E6-D228-1038-BE16-9581E2EC3E92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A06151B6-9D18-DAF1-65C7-7B4E5BF87785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20AD492C-B991-3FDC-DED4-431504C98EB7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B78F3A04-FB2D-AFB5-B501-37C4163954F5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63D1C8BE-C103-4A5C-CEA6-AFB1FAC0DED7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AEB97D26-5072-B37A-ABB0-5BB396086399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276660A4-30BF-384B-2779-74FB9920DEE3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9893A4E8-B947-4D8E-0C77-BBE4D57419FF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610AD8AE-D289-D91F-D745-95EECBDE70ED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A0488F47-C6A2-7325-9518-9B9A3D97FFF7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013C2602-EC00-9380-19FF-30B2882A5CE1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FAD9147B-E69A-4D76-D6D2-36465A125E8D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B8BF2D77-EF14-1F9B-1613-AE80A7607FFF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F4A40C25-619C-B7CC-0D2F-4A4B02DAE412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887E4564-5C80-C55F-7C82-213975FF9895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18D8FFE8-3302-6CAF-791D-B2F476285334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0C864F6F-D8F6-914E-5142-7A073F9F398E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63E38F7D-AC6A-EAB7-9052-8AECAB459A1A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EE38BB08-ADAC-D580-22B4-6DAD744E2DB0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E53B575A-4CD2-F4E4-FFE3-B82A87252DF0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3DE68FFF-D357-243C-AEA3-70B33B05E75D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D8AA704D-6E2B-1A9C-C0EF-049E8F94BAB9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BB4D26D3-B071-6750-0BEE-8A74C4D53E20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4A643BDA-7FDD-DACB-5CC4-4CD734DAFB2B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24CBB8EA-F189-9E99-A093-CE291DBF6A1E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FEDC4626-5A73-C97E-C788-84ECC749F379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19B26959-AE36-4A16-B071-BEEF1DDA9494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1476E01F-3D50-58A0-72AD-D0C13F3E94A6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6F652899-C935-865A-B5BE-61B95B89F809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2EA2E8A1-1C92-DFAE-2E2D-78A06A28A9F3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A3F3B8E8-09EE-84BD-BFD3-4086E12F59C2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F8AE92CD-FF04-C5B7-77B2-29CB4EDFB9C0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63D17031-A927-A7B9-56BD-E70D34C3AFF0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CEBAEF26-5D59-0E67-3E3D-AD3E8656128A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103838EB-3D6B-AE69-131E-8E0BFBEE779D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502556DC-2852-2220-34B3-570945E35F3D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13F16B85-7949-05CC-557E-066E2BE5ED75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09830A22-26EC-AA48-4857-F6865600310B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A8776F77-9027-65BC-6606-A935F3A68248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3FB987C5-CB56-5A3D-5DC6-C08B6676CA4E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B59255A9-5A44-CDCD-E376-E899B6B98389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E315B4C4-F311-FD64-4951-3C35169E8988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CDFCF4AA-DA12-350A-8386-4EE87564D536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486C01A0-50E7-CF4C-3DC3-15C86BFFFFFF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9B52CC5D-7BB8-2C50-B2A2-26B44B4385CA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A10C6BBE-6464-A165-B091-5FF82EC5FF90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26E63CAF-CC08-B7FC-FF84-25B92604BE4E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1F961231-11A9-44AD-417E-979B0FAE5DB0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2EBB8DE7-9232-316B-8BC4-1324429BFD49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AC4D6FFB-B4C9-3002-57B0-12AAA9E0200E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F6BC6A56-DCCE-3812-184E-517FB9CE30A6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8BF711B0-C950-2F34-4D79-1EA6944C782F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C0A93C8E-DDB0-F001-E159-A963F37471CF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C6804121-B1C9-0169-01FF-568DEAEC5F12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FAE7BAB1-7020-78BC-67E7-E086CEF3D672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59DD6459-7F98-7F41-D02E-39905DE0639E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8EBA28FD-F51E-2D21-3018-410C68510A49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45E988CD-1676-FB6C-1189-525BE0D46653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6352F459-CA78-7308-343E-EEE0E1BA0C22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EC8B5E6A-9F75-221E-D579-380A16E342CE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7B0D5074-FC74-471C-8083-CBF3C4F48BE8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0B0A92C9-BFBD-9522-68C0-D6BE247F5B7B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6AFF79F1-BB02-1CEC-CD6B-A0D1F491D84C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3C3C3F50-9FE3-D98F-49CE-CF16037E2F2B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AACB171C-A308-BC4F-D65C-AAA00E2BB5C9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E1B4D692-0A7B-3003-D6BB-402504D87CED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66D0FF16-2AA6-0521-FB85-1A3C2B28F75D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26DF12DB-9E46-CE04-D9D5-E33226931266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498ED73C-0EB3-DE18-F301-5FEA93FFDAC4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EDE60B9F-533F-795A-874C-B33FE9386128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249BA54B-4D55-1AC3-2016-E5E35AFBE00D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61E4C62C-3A97-E5E6-9CA5-E409D345D996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4E0DAF75-2271-6935-4FBF-513A45C7F21B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FC7426B7-462B-F8E0-F2E3-BC4FFE04E0E1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6B8CF0D2-B408-6DA0-971C-02BB25AB35E4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094449CD-4E24-94DF-B5C6-F60C542A0F4D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E3A6FDB0-3876-BF51-AF4E-203CD4CE0CFA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40E80D1F-DC6A-653E-8C25-6DDA87EAF9EB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5D02B5BD-CC45-7F9F-1F06-DD64684B934C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E9D0D27A-F660-C4CD-FFF8-E24DB46B701E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E8794268-8B93-C574-4FFA-F1B63538693B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7DABDED2-D8DE-FAFE-51F5-35FAA05FE015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482B0241-B6BD-4E05-D460-136C3AD2B0DF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06845131-0CEB-717F-8F51-588886903FFF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7F035B2F-544E-33FE-A3BB-C7C9DF57228F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82F193A4-0432-F306-E3B2-57BBEBF0A2C7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294CABF2-2987-91F2-E3B2-0020D345B538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EE18C46E-80F7-4B67-6D6D-8FEC6658F12C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DD49D055-004C-100D-4725-AE9477B9C8B4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76F20F4C-3E29-41ED-2F57-94EE031500B5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BD475721-7825-345E-064B-4C87176080EA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7DFDB10D-DCD5-6C0C-E838-28555EB239BB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BAE96D34-EDA6-F38C-9039-064B1A4674AF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68B36220-0107-A1A4-F799-66C52DCD352F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8F824FA5-BC97-B745-60D1-6978AF5AB6DF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D5DA0534-8B7A-1085-2E98-A24FF3CC03B9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6F43466A-865A-6C82-FEC7-120E6931A47E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22752F4E-D139-2227-1A28-6D78D69BB4F3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77DB0457-66BF-6871-ECB5-6B695B5F04F7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864C6175-A768-4893-F32E-B473613B9052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CEF38911-02FD-BC1D-D8EB-256426771BFD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81DD8215-2844-34F4-0D7E-58844F157C8A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10DE3454-FDE5-0B82-E2EF-3412EA72F065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EB938CDE-FAFF-9B9E-BE2F-9EFEAA5D780B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FB686F02-56FE-E235-DB35-AE925C7ED969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B028FD23-1D0A-72C9-A24D-4B6DB67FEE5F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96EC9D79-E4AD-3588-7F4B-E451CF0481A3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0B326BC4-C141-3BA7-3EA1-329402836291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DFF30C32-B02F-D2A2-C035-436FDEBAE369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83E2845A-BBC8-49AB-8A5B-EE0E381479FA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CAA56A85-72A8-972A-3FC7-42F073C4A879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FBC77E50-7CF2-CAFD-3AEC-38A59A9C569C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AF4827AF-F13E-41A3-FCA1-F5FB65A0DD9B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C611673D-FAA2-EA0F-7E9D-BE22605FC35E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EC2B1C54-41D3-E3BA-BDCA-D62AA1B696FC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429B086F-D725-04DD-DFC2-35BD22B38DB0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D053625C-4D01-4B24-6139-07EDAB465E09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8241BF91-9F02-229B-E554-40E4AAFD51CF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97B4FB0B-7552-38FC-4E83-3830F7D3DB29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E263F632-436B-7175-3A55-D6B2677E7457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85C3F08C-5554-8862-BDBF-9ACF0A159AB5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9C407080-EEA6-718D-86FE-4C862B23FAA3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0B4AD0E9-D626-87D0-474A-429E50518AC3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ED5424C0-2E75-5959-DC61-0A9BB2EE5829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074C726A-FFC9-8B59-7AC1-23311C41674B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58BBDD62-8E03-D589-2DB2-5B69D8BEE97A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1632297A-6E79-4305-1607-20FDEBF8B0CE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681D3B12-612B-E814-0B56-FB8E62620642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3916F78B-6684-24AE-A2BC-6A4D50CE6AB3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6124E87A-0C3B-B18A-0D01-3E165C6F6850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F068F51B-C5ED-81B1-F3EF-384EC8BA46D1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B037C941-CDC4-EC6A-CD46-3618BC79AC3F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FC6A831D-B68F-4CC5-21EE-AF9F8A1BB4DD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54BC39C7-FE22-43D4-9AA2-D7A09CEBF6CB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E7DB4AA0-63DD-69C0-F71D-0E2814547E5B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6B39A0E9-D289-7921-15D3-8A10A9272228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36228F3E-6B7D-7C84-C36E-6A97737294A2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AEA13B39-A0CC-0836-3575-786336556E5B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D324BB24-69C6-BEDD-D942-D7F5C1D1ADDB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5DA24E33-4108-DBAB-2625-CD42B7EDBFF6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B678DA0C-7FE8-2AC5-9CCD-ABB7ECDFCC66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7D90C6AE-8A18-6441-8D59-5C57F07F78CB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B52B9AC0-130E-F878-70B4-81AEED52CF20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11EDD719-6DFC-C712-8468-3D8898B7A62E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036BB489-2EB8-17E9-4340-3F38AF7F94B8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77A9C8CE-B443-DF2B-756F-696FE500B43A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D66B81DE-B536-A203-3987-F9D2211E34B3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B097E2E9-A1C6-44C8-3801-91AC81A88AAE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E02E03A7-BCBE-5C50-2CB6-2208C5D8B48E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1BF4FC58-00A5-5DF4-9A4A-CB5B987EA3CB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44" name="グループ化 2043">
            <a:extLst>
              <a:ext uri="{FF2B5EF4-FFF2-40B4-BE49-F238E27FC236}">
                <a16:creationId xmlns:a16="http://schemas.microsoft.com/office/drawing/2014/main" id="{627B5DB9-4BED-F6DB-00CC-17F02BF62FA1}"/>
              </a:ext>
            </a:extLst>
          </p:cNvPr>
          <p:cNvGrpSpPr/>
          <p:nvPr/>
        </p:nvGrpSpPr>
        <p:grpSpPr>
          <a:xfrm>
            <a:off x="3674110" y="889000"/>
            <a:ext cx="2578100" cy="2578100"/>
            <a:chOff x="3674110" y="889000"/>
            <a:chExt cx="2578100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9C2517A6-B23C-6A4B-1F80-AFABFB397576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1A828EB7-6EC9-1313-C957-9C06D317153B}"/>
                </a:ext>
              </a:extLst>
            </p:cNvPr>
            <p:cNvSpPr txBox="1"/>
            <p:nvPr/>
          </p:nvSpPr>
          <p:spPr>
            <a:xfrm>
              <a:off x="4922705" y="1278380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大阪府です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E16BF35-F91C-D030-2E3D-C1D606E7F9F3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769C81C3-3E70-2BD4-61E3-B9A1B73D34F9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C22B4DBE-043C-2447-DD7F-A02142F5FA0F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CE4B9631-E3E3-9ADF-FA35-F1B7A7D30B4A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5D28E186-409E-7090-374A-D9CDF35E0C42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1E062B92-FEB8-FD56-5A9F-2B6BC92F3978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ABCF10D5-9E48-B771-4966-11ABE9DD0E61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6D170240-0729-0935-59B8-6575F01DA368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CB3832D3-CC10-7C28-5F47-139555821D6C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1B600455-A480-78A1-29D5-0DB95589EAE2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44EA20B8-DF93-15B8-0BEC-6B93FC6357F3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750724AA-7C5F-391B-B4A9-73D7352B8A92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06B31744-326E-3195-C527-3B3AA180E4BB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78959D53-0A54-93D3-0793-4FE913AD9A2B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4092C940-E435-7453-0D71-B7137A3B7AE9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A30A43E2-462E-EAEC-8364-62B6EC8C3875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A655BDFE-FCCD-D642-61E2-76BC97FF692D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0706A071-C1C5-FB2D-B3E5-F3437B614FF3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816909AE-D5B6-6764-430E-AB7436AA4F86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8F2A1995-9CE4-FDE1-E5BE-0BA9E5F3FD05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3A9154DC-DCC0-E0D3-0A25-8013D866CEB4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179F227A-4016-8C14-0663-B7EF17BF14CE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79DE0BCD-4AF3-2FEC-E42F-451D8C67302E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371553D6-D052-E1BF-C473-2BB907969C7F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ADD05567-EBDE-E5D5-C642-7CA29FCE14FC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B9374563-DF24-0104-6005-DC53712141C2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B577A70F-C360-8D26-7944-E3BA80E3436D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59B7BE2D-D00E-42BA-7792-55B385F4D86D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DD626EE4-2C39-E0AC-46C1-C644BB415BA6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31AB9A3B-44C9-90A7-30DD-FC11D9A64A5E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ABDD9848-C78D-4CAF-7BA4-FB9567778341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D34FBCB7-D3F0-8EA2-B295-0801A9A57DF6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BE27C3A8-06B2-6764-A633-89682936F85C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3158B910-454E-D3C2-1FFF-DFDDE1848B58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71D44CF8-887E-B00E-E1CE-169FB7203F59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017DBF87-171D-261F-B32D-0CD26760BCCC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36240066-0271-D2EF-2CD1-31494BBAE2CF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1C313688-C213-E124-B4FB-0BCBC73A7B88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877B6C56-154F-DD2A-0765-88C2EC1C30A6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BF79C691-CBE0-569D-EA65-F6373BBE5A1D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379EDBE1-7109-B9EB-EAFF-D5F7CE9977CC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CBA18481-188C-0F3C-8496-5BAB99C5E3C5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9BB525B7-1265-4998-A044-9591C677DC7E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10487A2D-CB5B-2D23-0DB6-6CFD61E6EE8D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3D1F4DF8-3A1C-1B4B-59AD-CD38EFFDF4AE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0DF3CB98-B43C-16B8-E321-C15595AAAA71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1FBEA92A-7029-3C98-82AB-E9C61B1D0C96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98125402-BD07-CEDF-CC4C-9B8727AA41DF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9ABD9D96-7AEF-9F4B-FC24-89EF8D4B2C98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98BFE54A-6A38-A2E0-B0F5-49B4D24F00D6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C95154DF-6C67-E889-8C4B-8C63B3C15900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3DE5AFC2-DCAB-A4F9-F45E-707542DD6E21}"/>
                </a:ext>
              </a:extLst>
            </p:cNvPr>
            <p:cNvSpPr/>
            <p:nvPr/>
          </p:nvSpPr>
          <p:spPr>
            <a:xfrm>
              <a:off x="3730731" y="965200"/>
              <a:ext cx="981599" cy="1116439"/>
            </a:xfrm>
            <a:custGeom>
              <a:avLst/>
              <a:gdLst>
                <a:gd name="connsiteX0" fmla="*/ 814482 w 1984747"/>
                <a:gd name="connsiteY0" fmla="*/ 0 h 2855491"/>
                <a:gd name="connsiteX1" fmla="*/ 814620 w 1984747"/>
                <a:gd name="connsiteY1" fmla="*/ 58 h 2855491"/>
                <a:gd name="connsiteX2" fmla="*/ 1163100 w 1984747"/>
                <a:gd name="connsiteY2" fmla="*/ 142038 h 2855491"/>
                <a:gd name="connsiteX3" fmla="*/ 1363124 w 1984747"/>
                <a:gd name="connsiteY3" fmla="*/ 437314 h 2855491"/>
                <a:gd name="connsiteX4" fmla="*/ 1582200 w 1984747"/>
                <a:gd name="connsiteY4" fmla="*/ 294438 h 2855491"/>
                <a:gd name="connsiteX5" fmla="*/ 1982250 w 1984747"/>
                <a:gd name="connsiteY5" fmla="*/ 923090 h 2855491"/>
                <a:gd name="connsiteX6" fmla="*/ 1753650 w 1984747"/>
                <a:gd name="connsiteY6" fmla="*/ 1523164 h 2855491"/>
                <a:gd name="connsiteX7" fmla="*/ 1791750 w 1984747"/>
                <a:gd name="connsiteY7" fmla="*/ 1742238 h 2855491"/>
                <a:gd name="connsiteX8" fmla="*/ 1753650 w 1984747"/>
                <a:gd name="connsiteY8" fmla="*/ 1885114 h 2855491"/>
                <a:gd name="connsiteX9" fmla="*/ 1820324 w 1984747"/>
                <a:gd name="connsiteY9" fmla="*/ 2189914 h 2855491"/>
                <a:gd name="connsiteX10" fmla="*/ 1734600 w 1984747"/>
                <a:gd name="connsiteY10" fmla="*/ 2456614 h 2855491"/>
                <a:gd name="connsiteX11" fmla="*/ 1286924 w 1984747"/>
                <a:gd name="connsiteY11" fmla="*/ 2609014 h 2855491"/>
                <a:gd name="connsiteX12" fmla="*/ 1039276 w 1984747"/>
                <a:gd name="connsiteY12" fmla="*/ 2609014 h 2855491"/>
                <a:gd name="connsiteX13" fmla="*/ 486824 w 1984747"/>
                <a:gd name="connsiteY13" fmla="*/ 2761414 h 2855491"/>
                <a:gd name="connsiteX14" fmla="*/ 124876 w 1984747"/>
                <a:gd name="connsiteY14" fmla="*/ 2818562 h 2855491"/>
                <a:gd name="connsiteX15" fmla="*/ 4012 w 1984747"/>
                <a:gd name="connsiteY15" fmla="*/ 2755050 h 2855491"/>
                <a:gd name="connsiteX16" fmla="*/ 0 w 1984747"/>
                <a:gd name="connsiteY16" fmla="*/ 2736958 h 2855491"/>
                <a:gd name="connsiteX17" fmla="*/ 45316 w 1984747"/>
                <a:gd name="connsiteY17" fmla="*/ 2708078 h 2855491"/>
                <a:gd name="connsiteX18" fmla="*/ 696376 w 1984747"/>
                <a:gd name="connsiteY18" fmla="*/ 2389938 h 2855491"/>
                <a:gd name="connsiteX19" fmla="*/ 1086900 w 1984747"/>
                <a:gd name="connsiteY19" fmla="*/ 1608890 h 2855491"/>
                <a:gd name="connsiteX20" fmla="*/ 1077672 w 1984747"/>
                <a:gd name="connsiteY20" fmla="*/ 1482162 h 2855491"/>
                <a:gd name="connsiteX21" fmla="*/ 1070940 w 1984747"/>
                <a:gd name="connsiteY21" fmla="*/ 1466896 h 2855491"/>
                <a:gd name="connsiteX22" fmla="*/ 1088366 w 1984747"/>
                <a:gd name="connsiteY22" fmla="*/ 1452090 h 2855491"/>
                <a:gd name="connsiteX23" fmla="*/ 1147860 w 1984747"/>
                <a:gd name="connsiteY23" fmla="*/ 1130734 h 2855491"/>
                <a:gd name="connsiteX24" fmla="*/ 1010700 w 1984747"/>
                <a:gd name="connsiteY24" fmla="*/ 825934 h 2855491"/>
                <a:gd name="connsiteX25" fmla="*/ 1056420 w 1984747"/>
                <a:gd name="connsiteY25" fmla="*/ 444934 h 2855491"/>
                <a:gd name="connsiteX26" fmla="*/ 797340 w 1984747"/>
                <a:gd name="connsiteY26" fmla="*/ 361114 h 2855491"/>
                <a:gd name="connsiteX27" fmla="*/ 804960 w 1984747"/>
                <a:gd name="connsiteY27" fmla="*/ 33454 h 2855491"/>
                <a:gd name="connsiteX28" fmla="*/ 814482 w 1984747"/>
                <a:gd name="connsiteY28" fmla="*/ 0 h 285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984747" h="2855491">
                  <a:moveTo>
                    <a:pt x="814482" y="0"/>
                  </a:moveTo>
                  <a:lnTo>
                    <a:pt x="814620" y="58"/>
                  </a:lnTo>
                  <a:cubicBezTo>
                    <a:pt x="963076" y="62762"/>
                    <a:pt x="1088092" y="117830"/>
                    <a:pt x="1163100" y="142038"/>
                  </a:cubicBezTo>
                  <a:cubicBezTo>
                    <a:pt x="1463136" y="238876"/>
                    <a:pt x="1293276" y="411914"/>
                    <a:pt x="1363124" y="437314"/>
                  </a:cubicBezTo>
                  <a:cubicBezTo>
                    <a:pt x="1432976" y="462714"/>
                    <a:pt x="1479012" y="213478"/>
                    <a:pt x="1582200" y="294438"/>
                  </a:cubicBezTo>
                  <a:cubicBezTo>
                    <a:pt x="1685388" y="375402"/>
                    <a:pt x="1953676" y="718302"/>
                    <a:pt x="1982250" y="923090"/>
                  </a:cubicBezTo>
                  <a:cubicBezTo>
                    <a:pt x="2010824" y="1127876"/>
                    <a:pt x="1785400" y="1386638"/>
                    <a:pt x="1753650" y="1523164"/>
                  </a:cubicBezTo>
                  <a:cubicBezTo>
                    <a:pt x="1721900" y="1659690"/>
                    <a:pt x="1791750" y="1681914"/>
                    <a:pt x="1791750" y="1742238"/>
                  </a:cubicBezTo>
                  <a:cubicBezTo>
                    <a:pt x="1791750" y="1802564"/>
                    <a:pt x="1748888" y="1810502"/>
                    <a:pt x="1753650" y="1885114"/>
                  </a:cubicBezTo>
                  <a:cubicBezTo>
                    <a:pt x="1758412" y="1959726"/>
                    <a:pt x="1823500" y="2094664"/>
                    <a:pt x="1820324" y="2189914"/>
                  </a:cubicBezTo>
                  <a:cubicBezTo>
                    <a:pt x="1817150" y="2285164"/>
                    <a:pt x="1823500" y="2386764"/>
                    <a:pt x="1734600" y="2456614"/>
                  </a:cubicBezTo>
                  <a:cubicBezTo>
                    <a:pt x="1645700" y="2526464"/>
                    <a:pt x="1402812" y="2583614"/>
                    <a:pt x="1286924" y="2609014"/>
                  </a:cubicBezTo>
                  <a:cubicBezTo>
                    <a:pt x="1171038" y="2634414"/>
                    <a:pt x="1172624" y="2583614"/>
                    <a:pt x="1039276" y="2609014"/>
                  </a:cubicBezTo>
                  <a:cubicBezTo>
                    <a:pt x="905924" y="2634414"/>
                    <a:pt x="639224" y="2726490"/>
                    <a:pt x="486824" y="2761414"/>
                  </a:cubicBezTo>
                  <a:cubicBezTo>
                    <a:pt x="334424" y="2796338"/>
                    <a:pt x="212188" y="2853490"/>
                    <a:pt x="124876" y="2818562"/>
                  </a:cubicBezTo>
                  <a:cubicBezTo>
                    <a:pt x="53936" y="2790186"/>
                    <a:pt x="51112" y="2954642"/>
                    <a:pt x="4012" y="2755050"/>
                  </a:cubicBezTo>
                  <a:lnTo>
                    <a:pt x="0" y="2736958"/>
                  </a:lnTo>
                  <a:lnTo>
                    <a:pt x="45316" y="2708078"/>
                  </a:lnTo>
                  <a:cubicBezTo>
                    <a:pt x="199438" y="2629380"/>
                    <a:pt x="536632" y="2555238"/>
                    <a:pt x="696376" y="2389938"/>
                  </a:cubicBezTo>
                  <a:cubicBezTo>
                    <a:pt x="878940" y="2201026"/>
                    <a:pt x="1058324" y="1797802"/>
                    <a:pt x="1086900" y="1608890"/>
                  </a:cubicBezTo>
                  <a:cubicBezTo>
                    <a:pt x="1094044" y="1561662"/>
                    <a:pt x="1089678" y="1519594"/>
                    <a:pt x="1077672" y="1482162"/>
                  </a:cubicBezTo>
                  <a:lnTo>
                    <a:pt x="1070940" y="1466896"/>
                  </a:lnTo>
                  <a:lnTo>
                    <a:pt x="1088366" y="1452090"/>
                  </a:lnTo>
                  <a:cubicBezTo>
                    <a:pt x="1193898" y="1342864"/>
                    <a:pt x="1107378" y="1212490"/>
                    <a:pt x="1147860" y="1130734"/>
                  </a:cubicBezTo>
                  <a:cubicBezTo>
                    <a:pt x="1212630" y="999924"/>
                    <a:pt x="1025940" y="940234"/>
                    <a:pt x="1010700" y="825934"/>
                  </a:cubicBezTo>
                  <a:cubicBezTo>
                    <a:pt x="995460" y="711634"/>
                    <a:pt x="1091980" y="522404"/>
                    <a:pt x="1056420" y="444934"/>
                  </a:cubicBezTo>
                  <a:cubicBezTo>
                    <a:pt x="1020860" y="367464"/>
                    <a:pt x="839250" y="429694"/>
                    <a:pt x="797340" y="361114"/>
                  </a:cubicBezTo>
                  <a:cubicBezTo>
                    <a:pt x="755430" y="292534"/>
                    <a:pt x="787180" y="143944"/>
                    <a:pt x="804960" y="33454"/>
                  </a:cubicBezTo>
                  <a:lnTo>
                    <a:pt x="814482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2EC1E416-F4F4-C6A1-C5B0-06378F1C2BA4}"/>
                </a:ext>
              </a:extLst>
            </p:cNvPr>
            <p:cNvCxnSpPr>
              <a:cxnSpLocks/>
            </p:cNvCxnSpPr>
            <p:nvPr/>
          </p:nvCxnSpPr>
          <p:spPr>
            <a:xfrm>
              <a:off x="4432359" y="1558775"/>
              <a:ext cx="886907" cy="1217478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17" name="グループ化 2016">
            <a:extLst>
              <a:ext uri="{FF2B5EF4-FFF2-40B4-BE49-F238E27FC236}">
                <a16:creationId xmlns:a16="http://schemas.microsoft.com/office/drawing/2014/main" id="{F5A3BCC0-A527-F817-DF8B-B34A7525E333}"/>
              </a:ext>
            </a:extLst>
          </p:cNvPr>
          <p:cNvGrpSpPr/>
          <p:nvPr/>
        </p:nvGrpSpPr>
        <p:grpSpPr>
          <a:xfrm>
            <a:off x="3735812" y="3807460"/>
            <a:ext cx="2516397" cy="2593340"/>
            <a:chOff x="3735812" y="3807460"/>
            <a:chExt cx="2516397" cy="2593340"/>
          </a:xfrm>
        </p:grpSpPr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41D99EE9-865A-8EE2-981B-F875AC3DC080}"/>
                </a:ext>
              </a:extLst>
            </p:cNvPr>
            <p:cNvSpPr txBox="1"/>
            <p:nvPr/>
          </p:nvSpPr>
          <p:spPr>
            <a:xfrm>
              <a:off x="4922705" y="4219700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大阪府です</a:t>
              </a:r>
            </a:p>
          </p:txBody>
        </p: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7169F1D3-EEBD-D9E4-C9ED-5EF1A609AE8A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A7524EE7-289E-E74B-A83E-97C216B30352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6D0F18F2-4026-7185-9470-57729DC11DFF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657B43F2-15FF-9FCF-C545-BA19B484D124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0674C816-8398-4D85-4B7B-0C9A6335BE4D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470E7C8F-A646-EC27-F9DE-8D1BF2EBA394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9CB302A7-CC74-2A6C-F899-B90AA89AA4B9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29E8D674-1A93-E669-DAA6-C4B0C2ED8B8F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0E995272-38A4-959A-5A96-15BBDD3D4342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7D6F355B-0222-FE6E-4FC6-91FDCDE05B98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A56F2918-BB64-3F77-5B18-C78B774B4F0E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F6D75A1E-2519-051C-62CC-86D60CDBC006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5B99439E-1930-E28E-A2E9-37050A928A6D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F5D4CB06-D12E-1A0C-18D1-F487EE059278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EB976BEE-ED96-5805-538D-DCE1CBD92D5F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95BFD775-117A-E2DE-CC53-A751C43FD2A9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4A94BCC2-134C-FD8C-C1AA-48D0FA6DC199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131FFA27-2FBB-8971-B4DC-3D8BB40DA930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1B2C9852-2852-5283-FCE5-55E3FFDC9B00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1B1818FF-8495-9F5C-57C7-28D36495D039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6BA58012-8249-D8D4-4B3E-AB949ACF582D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4C8DAA6A-4EAA-C0E8-6B22-953B254DF151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A8332998-7143-E14E-BC29-AC351B601D85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9873EA08-1796-C300-AF4D-A04B5A680BFD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4496F227-DEC7-1595-3AA1-F56DEA96EA81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5983F8CF-B53C-091D-B4FD-AF01C6158B1F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B75C8830-2212-FE01-5199-80299F7888D3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3AC68DDB-84AA-EE74-F6D3-630DC0358402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66129361-0DE8-639C-3133-7377603C0E60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9D432C55-4ADD-1E11-FA13-CCBBD738DC7D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6D4CCF97-682A-F0A1-D534-C38AA0F06335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87F74F66-ADC3-E4FD-98A9-43EC759F10BE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88A3AF70-2BD8-D998-D036-EABFA77EF7B2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A4300662-FF79-5FD7-9F48-53FE01E01028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7670C50C-7238-ACD1-43BD-E0090EE19A35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1F31F67B-E8A6-372E-F370-C03B9035A91F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F6B72893-A2A6-C562-1FC6-F2834BE31309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DA5D75F8-7310-E1C0-76ED-A1291F347F9A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DE7D8E03-D235-93E3-6A86-DC6479B42F08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BF4F66C1-94D1-7F68-6E75-32DC74B96A51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02ECBFDB-EDE1-1F9E-9215-2A36764B2DD6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319813EF-D94F-4153-3777-C10051CF9D2E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F7038C50-4FC7-C2FA-3DE0-4EDDC0A059DC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00E6CAB8-6564-09E8-7995-920D32C1782F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E8F5E6F8-F466-C9B5-B537-615D9B91C437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2405B3C5-83B1-38E5-0896-87C09E8C66C0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EC4C7F0A-D412-6045-11DA-2CC87EE0C70A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60F9DB87-DE89-423B-68E0-E9D82C9BAB38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BB6B18BF-C6B2-6BFE-F808-DC99830C0637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D571BFC8-C697-050D-1177-B339AA1DF539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5591E234-042D-F051-5139-2ABF4FD73278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BC1AAC01-FBDB-CE37-1A40-EDE12704E18A}"/>
                </a:ext>
              </a:extLst>
            </p:cNvPr>
            <p:cNvSpPr/>
            <p:nvPr/>
          </p:nvSpPr>
          <p:spPr>
            <a:xfrm>
              <a:off x="3735812" y="3807460"/>
              <a:ext cx="981599" cy="1116439"/>
            </a:xfrm>
            <a:custGeom>
              <a:avLst/>
              <a:gdLst>
                <a:gd name="connsiteX0" fmla="*/ 814482 w 1984747"/>
                <a:gd name="connsiteY0" fmla="*/ 0 h 2855491"/>
                <a:gd name="connsiteX1" fmla="*/ 814620 w 1984747"/>
                <a:gd name="connsiteY1" fmla="*/ 58 h 2855491"/>
                <a:gd name="connsiteX2" fmla="*/ 1163100 w 1984747"/>
                <a:gd name="connsiteY2" fmla="*/ 142038 h 2855491"/>
                <a:gd name="connsiteX3" fmla="*/ 1363124 w 1984747"/>
                <a:gd name="connsiteY3" fmla="*/ 437314 h 2855491"/>
                <a:gd name="connsiteX4" fmla="*/ 1582200 w 1984747"/>
                <a:gd name="connsiteY4" fmla="*/ 294438 h 2855491"/>
                <a:gd name="connsiteX5" fmla="*/ 1982250 w 1984747"/>
                <a:gd name="connsiteY5" fmla="*/ 923090 h 2855491"/>
                <a:gd name="connsiteX6" fmla="*/ 1753650 w 1984747"/>
                <a:gd name="connsiteY6" fmla="*/ 1523164 h 2855491"/>
                <a:gd name="connsiteX7" fmla="*/ 1791750 w 1984747"/>
                <a:gd name="connsiteY7" fmla="*/ 1742238 h 2855491"/>
                <a:gd name="connsiteX8" fmla="*/ 1753650 w 1984747"/>
                <a:gd name="connsiteY8" fmla="*/ 1885114 h 2855491"/>
                <a:gd name="connsiteX9" fmla="*/ 1820324 w 1984747"/>
                <a:gd name="connsiteY9" fmla="*/ 2189914 h 2855491"/>
                <a:gd name="connsiteX10" fmla="*/ 1734600 w 1984747"/>
                <a:gd name="connsiteY10" fmla="*/ 2456614 h 2855491"/>
                <a:gd name="connsiteX11" fmla="*/ 1286924 w 1984747"/>
                <a:gd name="connsiteY11" fmla="*/ 2609014 h 2855491"/>
                <a:gd name="connsiteX12" fmla="*/ 1039276 w 1984747"/>
                <a:gd name="connsiteY12" fmla="*/ 2609014 h 2855491"/>
                <a:gd name="connsiteX13" fmla="*/ 486824 w 1984747"/>
                <a:gd name="connsiteY13" fmla="*/ 2761414 h 2855491"/>
                <a:gd name="connsiteX14" fmla="*/ 124876 w 1984747"/>
                <a:gd name="connsiteY14" fmla="*/ 2818562 h 2855491"/>
                <a:gd name="connsiteX15" fmla="*/ 4012 w 1984747"/>
                <a:gd name="connsiteY15" fmla="*/ 2755050 h 2855491"/>
                <a:gd name="connsiteX16" fmla="*/ 0 w 1984747"/>
                <a:gd name="connsiteY16" fmla="*/ 2736958 h 2855491"/>
                <a:gd name="connsiteX17" fmla="*/ 45316 w 1984747"/>
                <a:gd name="connsiteY17" fmla="*/ 2708078 h 2855491"/>
                <a:gd name="connsiteX18" fmla="*/ 696376 w 1984747"/>
                <a:gd name="connsiteY18" fmla="*/ 2389938 h 2855491"/>
                <a:gd name="connsiteX19" fmla="*/ 1086900 w 1984747"/>
                <a:gd name="connsiteY19" fmla="*/ 1608890 h 2855491"/>
                <a:gd name="connsiteX20" fmla="*/ 1077672 w 1984747"/>
                <a:gd name="connsiteY20" fmla="*/ 1482162 h 2855491"/>
                <a:gd name="connsiteX21" fmla="*/ 1070940 w 1984747"/>
                <a:gd name="connsiteY21" fmla="*/ 1466896 h 2855491"/>
                <a:gd name="connsiteX22" fmla="*/ 1088366 w 1984747"/>
                <a:gd name="connsiteY22" fmla="*/ 1452090 h 2855491"/>
                <a:gd name="connsiteX23" fmla="*/ 1147860 w 1984747"/>
                <a:gd name="connsiteY23" fmla="*/ 1130734 h 2855491"/>
                <a:gd name="connsiteX24" fmla="*/ 1010700 w 1984747"/>
                <a:gd name="connsiteY24" fmla="*/ 825934 h 2855491"/>
                <a:gd name="connsiteX25" fmla="*/ 1056420 w 1984747"/>
                <a:gd name="connsiteY25" fmla="*/ 444934 h 2855491"/>
                <a:gd name="connsiteX26" fmla="*/ 797340 w 1984747"/>
                <a:gd name="connsiteY26" fmla="*/ 361114 h 2855491"/>
                <a:gd name="connsiteX27" fmla="*/ 804960 w 1984747"/>
                <a:gd name="connsiteY27" fmla="*/ 33454 h 2855491"/>
                <a:gd name="connsiteX28" fmla="*/ 814482 w 1984747"/>
                <a:gd name="connsiteY28" fmla="*/ 0 h 285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984747" h="2855491">
                  <a:moveTo>
                    <a:pt x="814482" y="0"/>
                  </a:moveTo>
                  <a:lnTo>
                    <a:pt x="814620" y="58"/>
                  </a:lnTo>
                  <a:cubicBezTo>
                    <a:pt x="963076" y="62762"/>
                    <a:pt x="1088092" y="117830"/>
                    <a:pt x="1163100" y="142038"/>
                  </a:cubicBezTo>
                  <a:cubicBezTo>
                    <a:pt x="1463136" y="238876"/>
                    <a:pt x="1293276" y="411914"/>
                    <a:pt x="1363124" y="437314"/>
                  </a:cubicBezTo>
                  <a:cubicBezTo>
                    <a:pt x="1432976" y="462714"/>
                    <a:pt x="1479012" y="213478"/>
                    <a:pt x="1582200" y="294438"/>
                  </a:cubicBezTo>
                  <a:cubicBezTo>
                    <a:pt x="1685388" y="375402"/>
                    <a:pt x="1953676" y="718302"/>
                    <a:pt x="1982250" y="923090"/>
                  </a:cubicBezTo>
                  <a:cubicBezTo>
                    <a:pt x="2010824" y="1127876"/>
                    <a:pt x="1785400" y="1386638"/>
                    <a:pt x="1753650" y="1523164"/>
                  </a:cubicBezTo>
                  <a:cubicBezTo>
                    <a:pt x="1721900" y="1659690"/>
                    <a:pt x="1791750" y="1681914"/>
                    <a:pt x="1791750" y="1742238"/>
                  </a:cubicBezTo>
                  <a:cubicBezTo>
                    <a:pt x="1791750" y="1802564"/>
                    <a:pt x="1748888" y="1810502"/>
                    <a:pt x="1753650" y="1885114"/>
                  </a:cubicBezTo>
                  <a:cubicBezTo>
                    <a:pt x="1758412" y="1959726"/>
                    <a:pt x="1823500" y="2094664"/>
                    <a:pt x="1820324" y="2189914"/>
                  </a:cubicBezTo>
                  <a:cubicBezTo>
                    <a:pt x="1817150" y="2285164"/>
                    <a:pt x="1823500" y="2386764"/>
                    <a:pt x="1734600" y="2456614"/>
                  </a:cubicBezTo>
                  <a:cubicBezTo>
                    <a:pt x="1645700" y="2526464"/>
                    <a:pt x="1402812" y="2583614"/>
                    <a:pt x="1286924" y="2609014"/>
                  </a:cubicBezTo>
                  <a:cubicBezTo>
                    <a:pt x="1171038" y="2634414"/>
                    <a:pt x="1172624" y="2583614"/>
                    <a:pt x="1039276" y="2609014"/>
                  </a:cubicBezTo>
                  <a:cubicBezTo>
                    <a:pt x="905924" y="2634414"/>
                    <a:pt x="639224" y="2726490"/>
                    <a:pt x="486824" y="2761414"/>
                  </a:cubicBezTo>
                  <a:cubicBezTo>
                    <a:pt x="334424" y="2796338"/>
                    <a:pt x="212188" y="2853490"/>
                    <a:pt x="124876" y="2818562"/>
                  </a:cubicBezTo>
                  <a:cubicBezTo>
                    <a:pt x="53936" y="2790186"/>
                    <a:pt x="51112" y="2954642"/>
                    <a:pt x="4012" y="2755050"/>
                  </a:cubicBezTo>
                  <a:lnTo>
                    <a:pt x="0" y="2736958"/>
                  </a:lnTo>
                  <a:lnTo>
                    <a:pt x="45316" y="2708078"/>
                  </a:lnTo>
                  <a:cubicBezTo>
                    <a:pt x="199438" y="2629380"/>
                    <a:pt x="536632" y="2555238"/>
                    <a:pt x="696376" y="2389938"/>
                  </a:cubicBezTo>
                  <a:cubicBezTo>
                    <a:pt x="878940" y="2201026"/>
                    <a:pt x="1058324" y="1797802"/>
                    <a:pt x="1086900" y="1608890"/>
                  </a:cubicBezTo>
                  <a:cubicBezTo>
                    <a:pt x="1094044" y="1561662"/>
                    <a:pt x="1089678" y="1519594"/>
                    <a:pt x="1077672" y="1482162"/>
                  </a:cubicBezTo>
                  <a:lnTo>
                    <a:pt x="1070940" y="1466896"/>
                  </a:lnTo>
                  <a:lnTo>
                    <a:pt x="1088366" y="1452090"/>
                  </a:lnTo>
                  <a:cubicBezTo>
                    <a:pt x="1193898" y="1342864"/>
                    <a:pt x="1107378" y="1212490"/>
                    <a:pt x="1147860" y="1130734"/>
                  </a:cubicBezTo>
                  <a:cubicBezTo>
                    <a:pt x="1212630" y="999924"/>
                    <a:pt x="1025940" y="940234"/>
                    <a:pt x="1010700" y="825934"/>
                  </a:cubicBezTo>
                  <a:cubicBezTo>
                    <a:pt x="995460" y="711634"/>
                    <a:pt x="1091980" y="522404"/>
                    <a:pt x="1056420" y="444934"/>
                  </a:cubicBezTo>
                  <a:cubicBezTo>
                    <a:pt x="1020860" y="367464"/>
                    <a:pt x="839250" y="429694"/>
                    <a:pt x="797340" y="361114"/>
                  </a:cubicBezTo>
                  <a:cubicBezTo>
                    <a:pt x="755430" y="292534"/>
                    <a:pt x="787180" y="143944"/>
                    <a:pt x="804960" y="33454"/>
                  </a:cubicBezTo>
                  <a:lnTo>
                    <a:pt x="814482" y="0"/>
                  </a:ln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886" name="直線矢印コネクタ 1885">
              <a:extLst>
                <a:ext uri="{FF2B5EF4-FFF2-40B4-BE49-F238E27FC236}">
                  <a16:creationId xmlns:a16="http://schemas.microsoft.com/office/drawing/2014/main" id="{17D223E5-A6CB-2BF2-630A-D1CEF7444458}"/>
                </a:ext>
              </a:extLst>
            </p:cNvPr>
            <p:cNvCxnSpPr>
              <a:cxnSpLocks/>
            </p:cNvCxnSpPr>
            <p:nvPr/>
          </p:nvCxnSpPr>
          <p:spPr>
            <a:xfrm>
              <a:off x="4475070" y="4377742"/>
              <a:ext cx="848959" cy="1356024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597599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91801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pptx340_日本地図から見た大阪府の場所イラスト</dc:title>
  <dc:subject>pptx340_日本地図から見た大阪府の場所イラスト</dc:subject>
  <dc:creator>でじけろお</dc:creator>
  <cp:revision>1</cp:revision>
  <dcterms:created xsi:type="dcterms:W3CDTF">2018-05-20T00:31:01Z</dcterms:created>
  <dcterms:modified xsi:type="dcterms:W3CDTF">2025-12-14T01:17:06Z</dcterms:modified>
  <cp:version>1</cp:version>
</cp:coreProperties>
</file>